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02" r:id="rId2"/>
    <p:sldId id="303" r:id="rId3"/>
    <p:sldId id="257" r:id="rId4"/>
    <p:sldId id="304" r:id="rId5"/>
    <p:sldId id="305" r:id="rId6"/>
    <p:sldId id="307" r:id="rId7"/>
    <p:sldId id="306" r:id="rId8"/>
    <p:sldId id="308" r:id="rId9"/>
    <p:sldId id="309" r:id="rId10"/>
    <p:sldId id="310" r:id="rId11"/>
    <p:sldId id="311" r:id="rId12"/>
    <p:sldId id="29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64" d="100"/>
          <a:sy n="64" d="100"/>
        </p:scale>
        <p:origin x="-157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328F2-81F5-4D6C-968E-C8A30094637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6FFEB-1C44-4EC4-83EC-07451073A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ас\Desktop\Снова в школу. Банеры вертикальные и горизонтальные, колокольчик школьный\frt6.png"/>
          <p:cNvPicPr>
            <a:picLocks noChangeAspect="1" noChangeArrowheads="1"/>
          </p:cNvPicPr>
          <p:nvPr userDrawn="1"/>
        </p:nvPicPr>
        <p:blipFill>
          <a:blip r:embed="rId13" cstate="screen"/>
          <a:srcRect l="1031" b="8373"/>
          <a:stretch>
            <a:fillRect/>
          </a:stretch>
        </p:blipFill>
        <p:spPr bwMode="auto">
          <a:xfrm>
            <a:off x="0" y="0"/>
            <a:ext cx="9144000" cy="19168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0;&#1073;&#1088;&#1072;&#1084;&#1086;&#1074;&#1072;%20&#1040;.%20&#1057;.%20&#1054;&#1073;&#1086;&#1073;&#1097;&#1077;&#1085;&#1080;&#1077;%20&#1087;&#1077;&#1076;&#1072;&#1075;&#1086;&#1075;&#1080;&#1095;&#1077;&#1089;&#1082;&#1086;&#1075;&#1086;%20&#1086;&#1087;&#1099;&#1090;&#1072;\&#1050;&#1088;&#1072;&#1077;&#1074;&#1086;&#1081;%20&#1082;&#1086;&#1085;&#1082;&#1091;&#1088;&#1089;%20&#1055;&#1077;&#1076;&#1072;&#1075;&#1086;&#1075;&#1080;&#1095;&#1077;&#1089;&#1082;&#1080;&#1081;%20&#1076;&#1077;&#1073;&#1102;&#1090;%20-%202018\&#1054;&#1095;&#1085;&#1099;&#1081;%20&#1101;&#1090;&#1072;&#1087;\&#1050;&#1086;&#1085;&#1082;&#1091;&#1088;&#1089;%20&#1055;&#1044;_&#1040;&#1073;&#1088;&#1072;&#1084;&#1086;&#1074;&#1072;%20&#1040;.&#1057;.%20&#1055;&#1091;&#1073;&#1083;&#1080;&#1095;&#1085;&#1086;&#1077;%20&#1074;&#1099;&#1089;&#1090;&#1091;&#1087;&#1083;&#1077;&#1085;&#1080;&#1077;\&#1057;&#1086;&#1094;&#1080;&#1072;&#1083;&#1100;&#1085;&#1072;&#1103;%20&#1088;&#1077;&#1082;&#1083;&#1072;&#1084;&#1072;%20'&#1044;&#1086;&#1089;&#1090;&#1091;&#1087;&#1085;&#1086;%20&#1074;&#1089;&#1077;&#1084;!'%20&#1044;&#1077;&#1090;&#1080;%20&#1089;%20&#1054;&#1042;&#1047;%20&#1074;%20&#1096;&#1082;&#1086;&#1083;&#1077;..mp4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4711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210076011_8.jpg"/>
          <p:cNvPicPr>
            <a:picLocks noChangeAspect="1"/>
          </p:cNvPicPr>
          <p:nvPr/>
        </p:nvPicPr>
        <p:blipFill>
          <a:blip r:embed="rId2" cstate="print"/>
          <a:srcRect l="1995" r="14196" b="33916"/>
          <a:stretch>
            <a:fillRect/>
          </a:stretch>
        </p:blipFill>
        <p:spPr>
          <a:xfrm>
            <a:off x="1691680" y="1412776"/>
            <a:ext cx="6192688" cy="448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36912"/>
            <a:ext cx="5626968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Работа с родителями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  <p:pic>
        <p:nvPicPr>
          <p:cNvPr id="6" name="Социальная реклама 'Доступно всем!' Дети с ОВЗ в школе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836712"/>
            <a:ext cx="8786681" cy="4942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916832"/>
            <a:ext cx="676875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Желаю участникам 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удачи!</a:t>
            </a:r>
            <a:endParaRPr lang="ru-RU" sz="4800" b="1" dirty="0">
              <a:ln w="17780" cmpd="sng">
                <a:solidFill>
                  <a:schemeClr val="accent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6082" name="Picture 2" descr="http://school28sp.ru/wp-content/uploads/2016/03/ANIMATION-30-TV.Still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634957"/>
            <a:ext cx="5498133" cy="322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941168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Picture 2" descr="http://forkidsandmum.ru/pictures/1018705431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267744" y="332656"/>
            <a:ext cx="4464496" cy="584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91880" y="4221088"/>
            <a:ext cx="4683490" cy="1323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 Абрамова Алена Сергеевна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классов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«Гимназия 1» г. Бийска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2017г.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206084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Тема: «Инклюзивное образование с точки зрения практикующего учителя»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026" name="Picture 2" descr="E:\Фото на конкурс\Новая папка\20170901_105724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95536" y="2060848"/>
            <a:ext cx="2666120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5925344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Monotype Corsiva" pitchFamily="66" charset="0"/>
              </a:rPr>
              <a:t>Трудности при работе с детьми с ОВЗ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100" dirty="0" smtClean="0"/>
              <a:t>психологическая неготовность учителя работать с таким ребенком;</a:t>
            </a:r>
          </a:p>
          <a:p>
            <a:pPr lvl="0"/>
            <a:r>
              <a:rPr lang="ru-RU" sz="3100" dirty="0" smtClean="0"/>
              <a:t>отсутствие практических навыков работы в инклюзивном классе;</a:t>
            </a:r>
          </a:p>
          <a:p>
            <a:pPr lvl="0"/>
            <a:r>
              <a:rPr lang="ru-RU" sz="3100" dirty="0" smtClean="0"/>
              <a:t>нежелание многих родителей обучать своих детей вместе с детьми с ОВЗ;</a:t>
            </a:r>
          </a:p>
          <a:p>
            <a:pPr lvl="0"/>
            <a:r>
              <a:rPr lang="ru-RU" sz="3100" dirty="0" smtClean="0"/>
              <a:t>трудности социально-психологической адаптации детей.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132856"/>
            <a:ext cx="6192688" cy="2592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Организация специальных практических курсов для педагогов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132856"/>
            <a:ext cx="6552728" cy="2376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Сотрудничество учителей массовой школы и коррекционной 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272808" cy="1800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Сокращение наполняемости класса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420888"/>
            <a:ext cx="6768752" cy="1368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Развитие системы </a:t>
            </a:r>
            <a:r>
              <a:rPr lang="ru-RU" b="1" dirty="0" err="1" smtClean="0">
                <a:latin typeface="Monotype Corsiva" pitchFamily="66" charset="0"/>
              </a:rPr>
              <a:t>тьюторства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04864"/>
            <a:ext cx="656307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Создание  комфортной образовательной среды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3" descr="F:\Дебют мероприятия\Презентация Моя инициатива в образовании\emblema_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91</Words>
  <Application>Microsoft Office PowerPoint</Application>
  <PresentationFormat>Экран (4:3)</PresentationFormat>
  <Paragraphs>30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  </vt:lpstr>
      <vt:lpstr>  </vt:lpstr>
      <vt:lpstr>Слайд 3</vt:lpstr>
      <vt:lpstr> Трудности при работе с детьми с ОВЗ </vt:lpstr>
      <vt:lpstr> Организация специальных практических курсов для педагогов </vt:lpstr>
      <vt:lpstr> Сотрудничество учителей массовой школы и коррекционной школы </vt:lpstr>
      <vt:lpstr>Сокращение наполняемости класса</vt:lpstr>
      <vt:lpstr>Развитие системы тьюторства</vt:lpstr>
      <vt:lpstr>Создание  комфортной образовательной среды</vt:lpstr>
      <vt:lpstr>Работа с родителями</vt:lpstr>
      <vt:lpstr>  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Rulezzzz</cp:lastModifiedBy>
  <cp:revision>96</cp:revision>
  <dcterms:created xsi:type="dcterms:W3CDTF">2014-03-02T13:21:59Z</dcterms:created>
  <dcterms:modified xsi:type="dcterms:W3CDTF">2018-11-07T16:36:05Z</dcterms:modified>
</cp:coreProperties>
</file>