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548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dobeStock_69715356-e146342952318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971800"/>
            <a:ext cx="6720097" cy="35757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Содержимое 3" descr="bb14801066e117617e2cbfc401a36e3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304800"/>
            <a:ext cx="4495800" cy="3076412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05400" y="1219200"/>
            <a:ext cx="3505200" cy="68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British sporting events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3429000"/>
            <a:ext cx="42672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04800" y="1219200"/>
            <a:ext cx="4495800" cy="45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57200" y="1219200"/>
          <a:ext cx="8001000" cy="4070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3739"/>
                <a:gridCol w="1457261"/>
              </a:tblGrid>
              <a:tr h="60827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Question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Answer  </a:t>
                      </a:r>
                      <a:endParaRPr lang="ru-RU" sz="2800" dirty="0"/>
                    </a:p>
                  </a:txBody>
                  <a:tcPr/>
                </a:tc>
              </a:tr>
              <a:tr h="9157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British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sporting events do you know?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i="0" dirty="0" smtClean="0"/>
                        <a:t>?</a:t>
                      </a:r>
                      <a:endParaRPr lang="ru-RU" sz="2800" i="0" dirty="0"/>
                    </a:p>
                  </a:txBody>
                  <a:tcPr/>
                </a:tc>
              </a:tr>
              <a:tr h="763329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and where are they held?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dirty="0" smtClean="0"/>
                        <a:t>?</a:t>
                      </a:r>
                      <a:endParaRPr lang="ru-RU" sz="2800" i="0" dirty="0" smtClean="0"/>
                    </a:p>
                  </a:txBody>
                  <a:tcPr/>
                </a:tc>
              </a:tr>
              <a:tr h="8368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How many people take part in them?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dirty="0" smtClean="0"/>
                        <a:t>?</a:t>
                      </a:r>
                      <a:endParaRPr lang="ru-RU" sz="2800" i="0" dirty="0" smtClean="0"/>
                    </a:p>
                    <a:p>
                      <a:endParaRPr lang="ru-RU" sz="2800" i="1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Do celebrities participate in these events?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dirty="0" smtClean="0"/>
                        <a:t>?</a:t>
                      </a:r>
                      <a:endParaRPr lang="ru-RU" sz="2800" i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05400" y="1219200"/>
            <a:ext cx="3505200" cy="6858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В) The London Marathon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British sporting events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4" descr="london-marathon-2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1600200"/>
            <a:ext cx="3200400" cy="19812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1524000" y="4114800"/>
            <a:ext cx="1905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С) Royal Ascot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04800" y="1219200"/>
            <a:ext cx="44958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A) The Oxford and Cambridge Boat Race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867400" y="4114800"/>
            <a:ext cx="17526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D) Wimbledon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Рисунок 8" descr="p02p06k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600200"/>
            <a:ext cx="3153833" cy="1981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 descr="races1--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4495800"/>
            <a:ext cx="3113943" cy="202406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 descr="Tournoi-Wimbledon-tennis-incentive-seminaire-voyage-1200x6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9200" y="4495800"/>
            <a:ext cx="3124200" cy="19812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72</Words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British sporting events</vt:lpstr>
      <vt:lpstr>British sporting events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</dc:creator>
  <cp:lastModifiedBy>алек</cp:lastModifiedBy>
  <cp:revision>21</cp:revision>
  <dcterms:created xsi:type="dcterms:W3CDTF">2021-10-18T01:31:13Z</dcterms:created>
  <dcterms:modified xsi:type="dcterms:W3CDTF">2021-10-19T13:30:16Z</dcterms:modified>
</cp:coreProperties>
</file>