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74" r:id="rId4"/>
    <p:sldId id="270" r:id="rId5"/>
    <p:sldId id="273" r:id="rId6"/>
    <p:sldId id="272" r:id="rId7"/>
    <p:sldId id="262" r:id="rId8"/>
    <p:sldId id="264"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4" d="100"/>
          <a:sy n="94" d="100"/>
        </p:scale>
        <p:origin x="-678"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7" y="3550127"/>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5" y="3550127"/>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21.11.2020</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5"/>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3"/>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3" name="Текст 2"/>
          <p:cNvSpPr>
            <a:spLocks noGrp="1"/>
          </p:cNvSpPr>
          <p:nvPr>
            <p:ph type="body" idx="1"/>
          </p:nvPr>
        </p:nvSpPr>
        <p:spPr>
          <a:xfrm>
            <a:off x="457201"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1"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20"/>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20"/>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21.11.2020</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21.11.2020</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1"/>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21.11.2020</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s5.mzstatic.com/image/thumb/Purple/v4/fd/85/7c/fd857c23-4574-777e-7572-ed53a080b41e/source/512x512bb.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1640" y="188640"/>
            <a:ext cx="6355581" cy="6355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88641"/>
            <a:ext cx="8568952" cy="6032421"/>
          </a:xfrm>
          <a:prstGeom prst="rect">
            <a:avLst/>
          </a:prstGeom>
        </p:spPr>
        <p:txBody>
          <a:bodyPr wrap="square">
            <a:spAutoFit/>
          </a:bodyPr>
          <a:lstStyle/>
          <a:p>
            <a:r>
              <a:rPr lang="en-US" sz="3200" b="1" dirty="0">
                <a:solidFill>
                  <a:schemeClr val="bg1"/>
                </a:solidFill>
              </a:rPr>
              <a:t>Think about how often you drink clean water, eat food, go to school or university, say or write what you think, and practise your religion (or not). </a:t>
            </a:r>
            <a:r>
              <a:rPr lang="en-US" sz="3200" b="1" dirty="0" smtClean="0">
                <a:solidFill>
                  <a:schemeClr val="bg1"/>
                </a:solidFill>
              </a:rPr>
              <a:t>These </a:t>
            </a:r>
            <a:r>
              <a:rPr lang="en-US" sz="3200" b="1" dirty="0">
                <a:solidFill>
                  <a:schemeClr val="bg1"/>
                </a:solidFill>
              </a:rPr>
              <a:t>are all basic human rights, or things that you are morally or legally entitled) to do or have. They are the same for everyone, regardless of sex, age, race, nationality or social class. They are extremely important, as they are about </a:t>
            </a:r>
            <a:r>
              <a:rPr lang="en-US" sz="3200" b="1" dirty="0" err="1">
                <a:solidFill>
                  <a:schemeClr val="bg1"/>
                </a:solidFill>
              </a:rPr>
              <a:t>recognising</a:t>
            </a:r>
            <a:r>
              <a:rPr lang="en-US" sz="3200" b="1" dirty="0">
                <a:solidFill>
                  <a:schemeClr val="bg1"/>
                </a:solidFill>
              </a:rPr>
              <a:t> the value and dignity of all people, everywhere and at all times! </a:t>
            </a:r>
            <a:r>
              <a:rPr lang="en-US" sz="3400" b="1" dirty="0">
                <a:solidFill>
                  <a:srgbClr val="FF0000"/>
                </a:solidFill>
              </a:rPr>
              <a:t/>
            </a:r>
            <a:br>
              <a:rPr lang="en-US" sz="3400" b="1" dirty="0">
                <a:solidFill>
                  <a:srgbClr val="FF0000"/>
                </a:solidFill>
              </a:rPr>
            </a:br>
            <a:endParaRPr lang="ru-RU" sz="34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c.tribune.com.pk/2013/07/577968-Humanrights-1374038051-935-640x480.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23011"/>
          <a:stretch/>
        </p:blipFill>
        <p:spPr bwMode="auto">
          <a:xfrm>
            <a:off x="133048" y="764704"/>
            <a:ext cx="8787794" cy="5074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36695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7"/>
            <a:ext cx="8568952" cy="5078313"/>
          </a:xfrm>
          <a:prstGeom prst="rect">
            <a:avLst/>
          </a:prstGeom>
        </p:spPr>
        <p:txBody>
          <a:bodyPr wrap="square">
            <a:spAutoFit/>
          </a:bodyPr>
          <a:lstStyle/>
          <a:p>
            <a:r>
              <a:rPr lang="en-US" sz="3200" b="1" dirty="0">
                <a:solidFill>
                  <a:schemeClr val="bg1"/>
                </a:solidFill>
              </a:rPr>
              <a:t>On December 10th, 1948, the United Nations adopted the Universal Declaration of Human Rights (UDHR) in New York. It has thirty articles and protects the right to life, work, housing, free thought and many other things. Since 1948, nearly every country in the world has signed one or more agreements designed to protect the rights in the UDHR. </a:t>
            </a:r>
            <a:r>
              <a:rPr lang="en-US" sz="3600" b="1" dirty="0">
                <a:solidFill>
                  <a:srgbClr val="FF0000"/>
                </a:solidFill>
              </a:rPr>
              <a:t/>
            </a:r>
            <a:br>
              <a:rPr lang="en-US" sz="3600" b="1" dirty="0">
                <a:solidFill>
                  <a:srgbClr val="FF0000"/>
                </a:solidFill>
              </a:rPr>
            </a:br>
            <a:endParaRPr lang="ru-RU" sz="3600" b="1" dirty="0">
              <a:solidFill>
                <a:srgbClr val="FF0000"/>
              </a:solidFill>
            </a:endParaRPr>
          </a:p>
        </p:txBody>
      </p:sp>
    </p:spTree>
    <p:extLst>
      <p:ext uri="{BB962C8B-B14F-4D97-AF65-F5344CB8AC3E}">
        <p14:creationId xmlns:p14="http://schemas.microsoft.com/office/powerpoint/2010/main" xmlns="" val="2135033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1.bp.blogspot.com/-8CAvSmtao7w/Tb_FgK_Lr3I/AAAAAAAAAAk/y37jmfr-tYc/s1600/Humanrightsstimulu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85852" y="318234"/>
            <a:ext cx="5715040" cy="57833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24383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571480"/>
            <a:ext cx="9036496" cy="954107"/>
          </a:xfrm>
          <a:prstGeom prst="rect">
            <a:avLst/>
          </a:prstGeom>
        </p:spPr>
        <p:txBody>
          <a:bodyPr wrap="square">
            <a:spAutoFit/>
          </a:bodyPr>
          <a:lstStyle/>
          <a:p>
            <a:pPr algn="ctr"/>
            <a:r>
              <a:rPr lang="en-US" sz="2800" b="1" dirty="0">
                <a:solidFill>
                  <a:schemeClr val="bg1"/>
                </a:solidFill>
              </a:rPr>
              <a:t>Here are some simplified examples of some of the articles </a:t>
            </a:r>
            <a:r>
              <a:rPr lang="en-US" sz="2800" b="1" dirty="0" smtClean="0">
                <a:solidFill>
                  <a:schemeClr val="bg1"/>
                </a:solidFill>
              </a:rPr>
              <a:t>in </a:t>
            </a:r>
            <a:r>
              <a:rPr lang="en-US" sz="2800" b="1" dirty="0">
                <a:solidFill>
                  <a:schemeClr val="bg1"/>
                </a:solidFill>
              </a:rPr>
              <a:t>the Declaration of Human Rights. </a:t>
            </a:r>
            <a:endParaRPr lang="ru-RU" sz="2800" dirty="0">
              <a:solidFill>
                <a:schemeClr val="bg1"/>
              </a:solidFill>
            </a:endParaRPr>
          </a:p>
        </p:txBody>
      </p:sp>
      <p:pic>
        <p:nvPicPr>
          <p:cNvPr id="8196" name="Picture 4" descr="https://glocalkhabar.com/wp-content/uploads/2014/10/human-rights.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6643" b="9767"/>
          <a:stretch/>
        </p:blipFill>
        <p:spPr bwMode="auto">
          <a:xfrm>
            <a:off x="1691680" y="1844824"/>
            <a:ext cx="5760640" cy="4832021"/>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17511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7941568" cy="576064"/>
          </a:xfrm>
        </p:spPr>
        <p:txBody>
          <a:bodyPr>
            <a:noAutofit/>
          </a:bodyPr>
          <a:lstStyle/>
          <a:p>
            <a:pPr algn="ctr"/>
            <a:r>
              <a:rPr lang="en-US" sz="4400" b="1" dirty="0" smtClean="0">
                <a:solidFill>
                  <a:srgbClr val="FF0000"/>
                </a:solidFill>
              </a:rPr>
              <a:t>Article 1</a:t>
            </a:r>
            <a:endParaRPr lang="ru-RU" sz="4400" b="1" dirty="0">
              <a:solidFill>
                <a:srgbClr val="FF0000"/>
              </a:solidFill>
            </a:endParaRPr>
          </a:p>
        </p:txBody>
      </p:sp>
      <p:pic>
        <p:nvPicPr>
          <p:cNvPr id="4098" name="Picture 2" descr="http://cdn.natemat.pl/0d01b8dfa8f8e2e7446cae285625f166,640,0,0,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79912" y="764704"/>
            <a:ext cx="5050287" cy="580876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6" name="Содержимое 2"/>
          <p:cNvSpPr>
            <a:spLocks noGrp="1"/>
          </p:cNvSpPr>
          <p:nvPr>
            <p:ph idx="1"/>
          </p:nvPr>
        </p:nvSpPr>
        <p:spPr>
          <a:xfrm>
            <a:off x="251520" y="980728"/>
            <a:ext cx="3528392" cy="5760640"/>
          </a:xfrm>
        </p:spPr>
        <p:txBody>
          <a:bodyPr>
            <a:normAutofit/>
          </a:bodyPr>
          <a:lstStyle/>
          <a:p>
            <a:pPr marL="0" indent="0">
              <a:buNone/>
            </a:pPr>
            <a:r>
              <a:rPr lang="en-US" sz="2800" b="1" dirty="0" smtClean="0">
                <a:solidFill>
                  <a:srgbClr val="0000CC"/>
                </a:solidFill>
                <a:effectLst>
                  <a:outerShdw blurRad="38100" dist="38100" dir="2700000" algn="tl">
                    <a:srgbClr val="000000">
                      <a:alpha val="43137"/>
                    </a:srgbClr>
                  </a:outerShdw>
                </a:effectLst>
              </a:rPr>
              <a:t>All human beings are born free and equal in dignity and rights. They are endowed with reason and conscience and should act towards one another in a spirit of brotherhood.</a:t>
            </a:r>
          </a:p>
          <a:p>
            <a:endParaRPr lang="en-US"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24744"/>
            <a:ext cx="4032448" cy="4572000"/>
          </a:xfrm>
        </p:spPr>
        <p:txBody>
          <a:bodyPr>
            <a:normAutofit/>
          </a:bodyPr>
          <a:lstStyle/>
          <a:p>
            <a:r>
              <a:rPr lang="en-US" sz="2800" b="1" dirty="0" smtClean="0">
                <a:solidFill>
                  <a:srgbClr val="0000CC"/>
                </a:solidFill>
              </a:rPr>
              <a:t>Everyone has the right to life, liberty and security of person.</a:t>
            </a:r>
            <a:endParaRPr lang="ru-RU" sz="2800" b="1" dirty="0">
              <a:solidFill>
                <a:srgbClr val="0000CC"/>
              </a:solidFill>
            </a:endParaRPr>
          </a:p>
        </p:txBody>
      </p:sp>
      <p:sp>
        <p:nvSpPr>
          <p:cNvPr id="2" name="Заголовок 1"/>
          <p:cNvSpPr>
            <a:spLocks noGrp="1"/>
          </p:cNvSpPr>
          <p:nvPr>
            <p:ph type="title"/>
          </p:nvPr>
        </p:nvSpPr>
        <p:spPr>
          <a:xfrm>
            <a:off x="467544" y="0"/>
            <a:ext cx="8219256" cy="828328"/>
          </a:xfrm>
        </p:spPr>
        <p:txBody>
          <a:bodyPr>
            <a:normAutofit/>
          </a:bodyPr>
          <a:lstStyle/>
          <a:p>
            <a:pPr algn="ctr"/>
            <a:r>
              <a:rPr lang="en-US" sz="4400" b="1" dirty="0" smtClean="0">
                <a:solidFill>
                  <a:srgbClr val="FF0000"/>
                </a:solidFill>
              </a:rPr>
              <a:t>Article 3.</a:t>
            </a:r>
            <a:endParaRPr lang="ru-RU" sz="4400" b="1" dirty="0">
              <a:solidFill>
                <a:srgbClr val="FF0000"/>
              </a:solidFill>
            </a:endParaRPr>
          </a:p>
        </p:txBody>
      </p:sp>
      <p:pic>
        <p:nvPicPr>
          <p:cNvPr id="5122" name="Picture 2" descr="https://livingincomeguaranteed.files.wordpress.com/2014/03/udhrlig.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427984" y="840182"/>
            <a:ext cx="4217268" cy="57967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524000"/>
            <a:ext cx="3312368" cy="4572000"/>
          </a:xfrm>
        </p:spPr>
        <p:txBody>
          <a:bodyPr>
            <a:normAutofit/>
          </a:bodyPr>
          <a:lstStyle/>
          <a:p>
            <a:pPr marL="0" indent="0">
              <a:buNone/>
            </a:pPr>
            <a:r>
              <a:rPr lang="en-US" sz="2800" b="1" dirty="0" smtClean="0">
                <a:solidFill>
                  <a:srgbClr val="0000CC"/>
                </a:solidFill>
                <a:effectLst>
                  <a:outerShdw blurRad="38100" dist="38100" dir="2700000" algn="tl">
                    <a:srgbClr val="000000">
                      <a:alpha val="43137"/>
                    </a:srgbClr>
                  </a:outerShdw>
                </a:effectLst>
              </a:rPr>
              <a:t>Everyone has the right to recognition everywhere as a person before the law.</a:t>
            </a:r>
            <a:endParaRPr lang="ru-RU" sz="2800" b="1" dirty="0">
              <a:solidFill>
                <a:srgbClr val="0000CC"/>
              </a:solidFill>
              <a:effectLst>
                <a:outerShdw blurRad="38100" dist="38100" dir="2700000" algn="tl">
                  <a:srgbClr val="000000">
                    <a:alpha val="43137"/>
                  </a:srgbClr>
                </a:outerShdw>
              </a:effectLst>
            </a:endParaRPr>
          </a:p>
        </p:txBody>
      </p:sp>
      <p:sp>
        <p:nvSpPr>
          <p:cNvPr id="2" name="Заголовок 1"/>
          <p:cNvSpPr>
            <a:spLocks noGrp="1"/>
          </p:cNvSpPr>
          <p:nvPr>
            <p:ph type="title"/>
          </p:nvPr>
        </p:nvSpPr>
        <p:spPr>
          <a:xfrm>
            <a:off x="2843808" y="152400"/>
            <a:ext cx="3096344" cy="900336"/>
          </a:xfrm>
        </p:spPr>
        <p:txBody>
          <a:bodyPr>
            <a:normAutofit/>
          </a:bodyPr>
          <a:lstStyle/>
          <a:p>
            <a:pPr algn="ctr"/>
            <a:r>
              <a:rPr lang="en-US" sz="4400" b="1" dirty="0" smtClean="0">
                <a:solidFill>
                  <a:srgbClr val="FF0000"/>
                </a:solidFill>
                <a:effectLst>
                  <a:outerShdw blurRad="38100" dist="38100" dir="2700000" algn="tl">
                    <a:srgbClr val="000000">
                      <a:alpha val="43137"/>
                    </a:srgbClr>
                  </a:outerShdw>
                </a:effectLst>
              </a:rPr>
              <a:t>Article 6.</a:t>
            </a:r>
            <a:endParaRPr lang="ru-RU" sz="4400" b="1" dirty="0">
              <a:solidFill>
                <a:srgbClr val="FF0000"/>
              </a:solidFill>
              <a:effectLst>
                <a:outerShdw blurRad="38100" dist="38100" dir="2700000" algn="tl">
                  <a:srgbClr val="000000">
                    <a:alpha val="43137"/>
                  </a:srgbClr>
                </a:outerShdw>
              </a:effectLst>
            </a:endParaRPr>
          </a:p>
        </p:txBody>
      </p:sp>
      <p:pic>
        <p:nvPicPr>
          <p:cNvPr id="11266" name="Picture 2" descr="http://www.un.org/en/udhrbook/pics/med/ARTICLE_06.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79912" y="1556792"/>
            <a:ext cx="4941168" cy="494116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130</TotalTime>
  <Words>252</Words>
  <Application>Microsoft Office PowerPoint</Application>
  <PresentationFormat>Экран (4:3)</PresentationFormat>
  <Paragraphs>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Бумажная</vt:lpstr>
      <vt:lpstr>Слайд 1</vt:lpstr>
      <vt:lpstr>Слайд 2</vt:lpstr>
      <vt:lpstr>Слайд 3</vt:lpstr>
      <vt:lpstr>Слайд 4</vt:lpstr>
      <vt:lpstr>Слайд 5</vt:lpstr>
      <vt:lpstr>Слайд 6</vt:lpstr>
      <vt:lpstr>Article 1</vt:lpstr>
      <vt:lpstr>Article 3.</vt:lpstr>
      <vt:lpstr>Article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Zinep Kurdau</dc:creator>
  <cp:lastModifiedBy>User</cp:lastModifiedBy>
  <cp:revision>17</cp:revision>
  <dcterms:created xsi:type="dcterms:W3CDTF">2016-11-06T16:43:04Z</dcterms:created>
  <dcterms:modified xsi:type="dcterms:W3CDTF">2020-11-21T01:42:05Z</dcterms:modified>
</cp:coreProperties>
</file>