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40372-72D3-4B30-BFEB-5DCE7C74B9D2}" type="datetimeFigureOut">
              <a:rPr lang="ru-RU" smtClean="0"/>
              <a:pPr/>
              <a:t>27.07.2021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90997-BF6D-41F9-A9E5-AB0B48A96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643050"/>
            <a:ext cx="7795324" cy="1894362"/>
          </a:xfrm>
        </p:spPr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Great British Sporting Events!</a:t>
            </a:r>
            <a:endParaRPr lang="ru-RU" sz="4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4143380"/>
            <a:ext cx="7799884" cy="209168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Spotlight </a:t>
            </a:r>
            <a:r>
              <a:rPr lang="en-US" sz="2800" dirty="0" smtClean="0">
                <a:solidFill>
                  <a:schemeClr val="tx1"/>
                </a:solidFill>
              </a:rPr>
              <a:t>10</a:t>
            </a:r>
            <a:endParaRPr lang="ru-RU" sz="2800" dirty="0" smtClean="0">
              <a:solidFill>
                <a:schemeClr val="tx1"/>
              </a:solidFill>
            </a:endParaRPr>
          </a:p>
          <a:p>
            <a:pPr algn="ctr"/>
            <a:endParaRPr lang="en-US" sz="28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90872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Offer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1858" name="Picture 2" descr="http://10.img.avito.st/1280x960/15996451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39552"/>
            <a:ext cx="9149517" cy="5718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8367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Majority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2882" name="Picture 2" descr="http://kellyanncarpentier.com/wp-content/uploads/2012/03/Business-People-via-Essence-of-Aust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8367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Raise Money for Charity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3906" name="Picture 2" descr="http://img.meta.kz/5653/56535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43639"/>
            <a:ext cx="9144000" cy="59143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467600" cy="8367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Race Course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4930" name="Picture 2" descr="http://imo1.ericschrijver.nl/Asco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6209"/>
            <a:ext cx="9144000" cy="58017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76470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Presenters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5954" name="Picture 2" descr="http://www.sickchirpse.com/wp-content/uploads/2014/06/Vanessa-Huppenkothe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5"/>
            <a:ext cx="9144000" cy="5373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467600" cy="76470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Comment on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6978" name="Picture 2" descr="http://yousticker.com/images.php?file=simages/9867581.png&amp;type=fullViewAtta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4359"/>
            <a:ext cx="9144000" cy="6023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76470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Smart Hats = Fashionable Hats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8002" name="Picture 2" descr="http://ru.warnet.ws/img5/187/wljap/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467600" cy="90872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Championship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9026" name="Picture 2" descr="https://im2-tub-ru.yandex.net/i?id=8a1a799cb0bc2ba61d998cff56db309c&amp;n=33&amp;h=190&amp;w=2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8367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Spectators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0052" name="Picture 4" descr="https://im2-tub-ru.yandex.net/i?id=fb78eb3ceb0ab9d3a6471ce775caf3d5&amp;n=33&amp;h=190&amp;w=2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8367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Queue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1074" name="Picture 2" descr="http://s.glbimg.com/jo/g1/f/original/2011/10/14/stevjobs2_pron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4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467600" cy="88235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Boat Race</a:t>
            </a:r>
            <a:endParaRPr lang="ru-RU" dirty="0"/>
          </a:p>
        </p:txBody>
      </p:sp>
      <p:pic>
        <p:nvPicPr>
          <p:cNvPr id="4" name="Picture 2" descr="http://kamashev.com/wp-content/uploads/2013/10/IMG_43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8367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Compete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2098" name="Picture 2" descr="http://www.lcsd.gov.hk/specials/hkg2011/graphics/detail_photo/detail_swimm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467600" cy="692696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British Hymn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3970784" cy="563724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    God save our gracious Queen, </a:t>
            </a:r>
            <a:br>
              <a:rPr lang="en-US" dirty="0" smtClean="0"/>
            </a:br>
            <a:r>
              <a:rPr lang="en-US" dirty="0" smtClean="0"/>
              <a:t>Long live our noble Queen, </a:t>
            </a:r>
            <a:br>
              <a:rPr lang="en-US" dirty="0" smtClean="0"/>
            </a:br>
            <a:r>
              <a:rPr lang="en-US" dirty="0" smtClean="0"/>
              <a:t>God save the Queen: </a:t>
            </a:r>
            <a:br>
              <a:rPr lang="en-US" dirty="0" smtClean="0"/>
            </a:br>
            <a:r>
              <a:rPr lang="en-US" dirty="0" smtClean="0"/>
              <a:t>Send her victorious, </a:t>
            </a:r>
            <a:br>
              <a:rPr lang="en-US" dirty="0" smtClean="0"/>
            </a:br>
            <a:r>
              <a:rPr lang="en-US" dirty="0" smtClean="0"/>
              <a:t>Happy and glorious, </a:t>
            </a:r>
            <a:br>
              <a:rPr lang="en-US" dirty="0" smtClean="0"/>
            </a:br>
            <a:r>
              <a:rPr lang="en-US" dirty="0" smtClean="0"/>
              <a:t>Long to reign over us: </a:t>
            </a:r>
            <a:br>
              <a:rPr lang="en-US" dirty="0" smtClean="0"/>
            </a:br>
            <a:r>
              <a:rPr lang="en-US" dirty="0" smtClean="0"/>
              <a:t>God save the Queen. 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 Lord, our God, arise, </a:t>
            </a:r>
            <a:br>
              <a:rPr lang="en-US" dirty="0" smtClean="0"/>
            </a:br>
            <a:r>
              <a:rPr lang="en-US" dirty="0" smtClean="0"/>
              <a:t>Scatter her enemies, </a:t>
            </a:r>
            <a:br>
              <a:rPr lang="en-US" dirty="0" smtClean="0"/>
            </a:br>
            <a:r>
              <a:rPr lang="en-US" dirty="0" smtClean="0"/>
              <a:t>And make them fall. </a:t>
            </a:r>
            <a:br>
              <a:rPr lang="en-US" dirty="0" smtClean="0"/>
            </a:br>
            <a:r>
              <a:rPr lang="en-US" dirty="0" smtClean="0"/>
              <a:t>Confound their politics, </a:t>
            </a:r>
            <a:br>
              <a:rPr lang="en-US" dirty="0" smtClean="0"/>
            </a:br>
            <a:r>
              <a:rPr lang="en-US" dirty="0" smtClean="0"/>
              <a:t>Frustrate their knavish tricks, </a:t>
            </a:r>
            <a:br>
              <a:rPr lang="en-US" dirty="0" smtClean="0"/>
            </a:br>
            <a:r>
              <a:rPr lang="en-US" dirty="0" smtClean="0"/>
              <a:t>On Thee our hopes we fix, </a:t>
            </a:r>
            <a:br>
              <a:rPr lang="en-US" dirty="0" smtClean="0"/>
            </a:br>
            <a:r>
              <a:rPr lang="en-US" dirty="0" smtClean="0"/>
              <a:t>God save us all. 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Thy choicest gifts in store, </a:t>
            </a:r>
            <a:br>
              <a:rPr lang="en-US" dirty="0" smtClean="0"/>
            </a:br>
            <a:r>
              <a:rPr lang="en-US" dirty="0" smtClean="0"/>
              <a:t>On her be pleased to pour; </a:t>
            </a:r>
            <a:br>
              <a:rPr lang="en-US" dirty="0" smtClean="0"/>
            </a:br>
            <a:r>
              <a:rPr lang="en-US" dirty="0" smtClean="0"/>
              <a:t>Long may she reign: </a:t>
            </a:r>
            <a:br>
              <a:rPr lang="en-US" dirty="0" smtClean="0"/>
            </a:br>
            <a:r>
              <a:rPr lang="en-US" dirty="0" smtClean="0"/>
              <a:t>May she defend our laws, </a:t>
            </a:r>
            <a:br>
              <a:rPr lang="en-US" dirty="0" smtClean="0"/>
            </a:br>
            <a:r>
              <a:rPr lang="en-US" dirty="0" smtClean="0"/>
              <a:t>And ever give us cause </a:t>
            </a:r>
            <a:br>
              <a:rPr lang="en-US" dirty="0" smtClean="0"/>
            </a:br>
            <a:r>
              <a:rPr lang="en-US" dirty="0" smtClean="0"/>
              <a:t>To sing with heart and voice </a:t>
            </a:r>
            <a:br>
              <a:rPr lang="en-US" dirty="0" smtClean="0"/>
            </a:br>
            <a:r>
              <a:rPr lang="en-US" dirty="0" smtClean="0"/>
              <a:t>God save the Queen.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44008" y="836712"/>
            <a:ext cx="3970784" cy="56372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5976" y="836712"/>
            <a:ext cx="457200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/>
              <a:t>Боже, храни нашу великодушную Королеву,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Да здравствует наша благородная Королева,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Боже, храни Королеву: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Сделай её победоносной,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удачливой и прославленной,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Пусть она правит над нами: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Боже, храни Королеву.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Господь, Ты наш Бог, воскресни,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Поссорь её врагов,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И заставь их проиграть.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Запутай их действия,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Сорви их подлые планы,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На Тебя мы возлагаем наши надежды,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Боже, храни нас всех.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Пусть будут обильные подарки,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От её имени приятно раздаваемые;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Пусть будет долгим её царствование: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Пусть она защищает наши законы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И пусть мы всегда сможем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Петь сердцем и голосом 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/>
              <a:t>Боже, храни Королеву</a:t>
            </a:r>
          </a:p>
        </p:txBody>
      </p:sp>
      <p:pic>
        <p:nvPicPr>
          <p:cNvPr id="6" name="Национальный гимн Великобритании – God, save the Queen (www.petamusic.ru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138864" y="567743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9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111872" cy="1169368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The London Marathon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imguol.com/2012/08/12/maratona-masculina-encerra-disputas-do-atletismo-nas-olimpiadas-de-londres-1344769969945_956x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7467600" cy="980728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Royal Ascot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4690" name="Picture 2" descr="http://www.weekendtour.ru/webapp/weekendtour/files/images/tour_prog/great-britain/skachki-royal-ascot-/royalcoach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778098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Wimbledon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5714" name="Picture 2" descr="http://a0.muscache.com/ic/pictures/77146566/1f9aeb67_original.jpg?interpolation=lanczos-none&amp;size=x_large&amp;output-format=progressive-jpeg&amp;output-quality=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467600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Competitors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6738" name="Picture 2" descr="http://associationsnow.com/wp-content/uploads/2013/12/1210_competi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96752"/>
            <a:ext cx="9144000" cy="5661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980728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Train Extremely Hard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7762" name="Picture 2" descr="http://i.ytimg.com/vi/2Ko_DTy-Bck/h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44722"/>
            <a:ext cx="9144000" cy="5913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90872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Get out of Breath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8786" name="Picture 2" descr="http://www.fitnessglo.com/blog/wp-content/uploads/2014/07/Overtrain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79756"/>
            <a:ext cx="9144000" cy="5678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836712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Take Part in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9810" name="Picture 2" descr="http://europe.chinadaily.com.cn/business/images/attachement/jpg/site1/20120927/0013729e46df11ce06f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82038"/>
            <a:ext cx="9144000" cy="57759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63</Words>
  <Application>Microsoft Office PowerPoint</Application>
  <PresentationFormat>Экран (4:3)</PresentationFormat>
  <Paragraphs>25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Great British Sporting Events!</vt:lpstr>
      <vt:lpstr>Boat Race</vt:lpstr>
      <vt:lpstr>The London Marathon</vt:lpstr>
      <vt:lpstr>Royal Ascot</vt:lpstr>
      <vt:lpstr>Wimbledon</vt:lpstr>
      <vt:lpstr>Competitors</vt:lpstr>
      <vt:lpstr>Train Extremely Hard</vt:lpstr>
      <vt:lpstr>Get out of Breath</vt:lpstr>
      <vt:lpstr>Take Part in</vt:lpstr>
      <vt:lpstr>Offer</vt:lpstr>
      <vt:lpstr>Majority</vt:lpstr>
      <vt:lpstr>Raise Money for Charity</vt:lpstr>
      <vt:lpstr>Race Course</vt:lpstr>
      <vt:lpstr>Presenters</vt:lpstr>
      <vt:lpstr>Comment on</vt:lpstr>
      <vt:lpstr>Smart Hats = Fashionable Hats</vt:lpstr>
      <vt:lpstr>Championship</vt:lpstr>
      <vt:lpstr>Spectators</vt:lpstr>
      <vt:lpstr>Queue</vt:lpstr>
      <vt:lpstr>Compete</vt:lpstr>
      <vt:lpstr>British Hymn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Great British Sporting Events!</dc:title>
  <dc:creator>фсукэыфы</dc:creator>
  <cp:lastModifiedBy>User</cp:lastModifiedBy>
  <cp:revision>14</cp:revision>
  <dcterms:created xsi:type="dcterms:W3CDTF">2015-10-27T15:12:14Z</dcterms:created>
  <dcterms:modified xsi:type="dcterms:W3CDTF">2021-07-27T04:05:31Z</dcterms:modified>
</cp:coreProperties>
</file>