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73" r:id="rId3"/>
    <p:sldId id="274" r:id="rId4"/>
    <p:sldId id="275" r:id="rId5"/>
    <p:sldId id="276" r:id="rId6"/>
    <p:sldId id="256" r:id="rId7"/>
    <p:sldId id="271" r:id="rId8"/>
    <p:sldId id="257" r:id="rId9"/>
    <p:sldId id="267" r:id="rId10"/>
    <p:sldId id="270" r:id="rId11"/>
    <p:sldId id="266" r:id="rId12"/>
    <p:sldId id="269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A08E5-0B9E-4E88-A992-CE3C085C9EC3}" type="datetimeFigureOut">
              <a:rPr lang="ru-RU" smtClean="0"/>
              <a:t>10.08.2021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5759F-D36D-4580-BA33-8976D1B2E6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5759F-D36D-4580-BA33-8976D1B2E6F2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792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62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900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414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84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3475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3081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264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3079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176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87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7099F-BFF8-4B73-BCEE-D0F21459029E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C85A5-FAAC-4598-B7C8-9A774DA49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557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03840"/>
            <a:ext cx="5159480" cy="1512168"/>
          </a:xfrm>
        </p:spPr>
        <p:txBody>
          <a:bodyPr/>
          <a:lstStyle/>
          <a:p>
            <a:r>
              <a:rPr lang="en-US" b="1" dirty="0" smtClean="0"/>
              <a:t>Quiz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2936"/>
            <a:ext cx="8429684" cy="273630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 people smoke cigarettes </a:t>
            </a:r>
            <a:endParaRPr lang="ru-RU" sz="4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/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your house?</a:t>
            </a:r>
          </a:p>
          <a:p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3600" dirty="0" smtClean="0">
                <a:solidFill>
                  <a:srgbClr val="FF0000"/>
                </a:solidFill>
              </a:rPr>
              <a:t>A. Never    B.  Sometimes  C. Often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Вероника Петровна\Desktop\3e6736d61137435643dff3a3158f06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2656"/>
            <a:ext cx="3277644" cy="245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5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651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Explain the </a:t>
            </a:r>
            <a:r>
              <a:rPr lang="en-US" b="1" dirty="0" smtClean="0">
                <a:solidFill>
                  <a:srgbClr val="7030A0"/>
                </a:solidFill>
              </a:rPr>
              <a:t>words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by </a:t>
            </a:r>
            <a:r>
              <a:rPr lang="en-US" dirty="0" smtClean="0">
                <a:solidFill>
                  <a:srgbClr val="7030A0"/>
                </a:solidFill>
              </a:rPr>
              <a:t>giving a definition, synonym, etc, trying to guess their meaning from the context without using a dictionary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2786058"/>
            <a:ext cx="3786214" cy="3394066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Indoors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Paint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Insect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Sprays</a:t>
            </a:r>
          </a:p>
          <a:p>
            <a:pPr marL="457200" lvl="0" indent="-457200" algn="l"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Cool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Allergic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Dust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28662" y="2857496"/>
            <a:ext cx="3530672" cy="3394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Traps pollutants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Dust mites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Mould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Breathing problems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Asthma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4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863" y="0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8358246" cy="100811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1 Match the words with their </a:t>
            </a:r>
            <a:r>
              <a:rPr lang="en-US" sz="4000" b="1" dirty="0" smtClean="0"/>
              <a:t>meanings</a:t>
            </a:r>
            <a:r>
              <a:rPr lang="en-US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2200268" cy="41434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insect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mould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indoors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paint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high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dust mite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dust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leave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reduce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pollute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1785926"/>
            <a:ext cx="37147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внутри, в помещении</a:t>
            </a:r>
          </a:p>
          <a:p>
            <a:r>
              <a:rPr lang="ru-RU" sz="2800" dirty="0" smtClean="0"/>
              <a:t>пыль</a:t>
            </a:r>
          </a:p>
          <a:p>
            <a:r>
              <a:rPr lang="ru-RU" sz="2800" dirty="0" smtClean="0"/>
              <a:t>высокий</a:t>
            </a:r>
          </a:p>
          <a:p>
            <a:r>
              <a:rPr lang="ru-RU" sz="2800" dirty="0" smtClean="0"/>
              <a:t>покидать, оставлять</a:t>
            </a:r>
          </a:p>
          <a:p>
            <a:r>
              <a:rPr lang="ru-RU" sz="2800" dirty="0" smtClean="0"/>
              <a:t>уменьшать</a:t>
            </a:r>
          </a:p>
          <a:p>
            <a:r>
              <a:rPr lang="ru-RU" sz="2800" dirty="0" smtClean="0"/>
              <a:t>пылевой клещ</a:t>
            </a:r>
          </a:p>
          <a:p>
            <a:r>
              <a:rPr lang="ru-RU" sz="2800" dirty="0" smtClean="0"/>
              <a:t>загрязнять</a:t>
            </a:r>
          </a:p>
          <a:p>
            <a:r>
              <a:rPr lang="ru-RU" sz="2800" dirty="0" smtClean="0"/>
              <a:t>краска</a:t>
            </a:r>
          </a:p>
          <a:p>
            <a:r>
              <a:rPr lang="ru-RU" sz="2800" dirty="0" smtClean="0"/>
              <a:t>насекомое</a:t>
            </a:r>
          </a:p>
          <a:p>
            <a:r>
              <a:rPr lang="ru-RU" sz="2800" dirty="0" smtClean="0"/>
              <a:t>плесень, грибок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0839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392075"/>
          </a:xfrm>
        </p:spPr>
        <p:txBody>
          <a:bodyPr/>
          <a:lstStyle/>
          <a:p>
            <a:r>
              <a:rPr lang="en-US" b="1" dirty="0" smtClean="0"/>
              <a:t>2 Cross the odd ONE </a:t>
            </a:r>
            <a:r>
              <a:rPr lang="en-US" b="1" dirty="0" smtClean="0"/>
              <a:t>out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204865"/>
            <a:ext cx="7029424" cy="411021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 </a:t>
            </a:r>
            <a:r>
              <a:rPr lang="en-US" dirty="0" smtClean="0">
                <a:solidFill>
                  <a:schemeClr val="tx1"/>
                </a:solidFill>
              </a:rPr>
              <a:t>Dust</a:t>
            </a:r>
            <a:r>
              <a:rPr lang="en-US" dirty="0" smtClean="0">
                <a:solidFill>
                  <a:schemeClr val="tx1"/>
                </a:solidFill>
              </a:rPr>
              <a:t>, mould, pollution, trap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 </a:t>
            </a:r>
            <a:r>
              <a:rPr lang="en-US" dirty="0" smtClean="0">
                <a:solidFill>
                  <a:schemeClr val="tx1"/>
                </a:solidFill>
              </a:rPr>
              <a:t>Breathe</a:t>
            </a:r>
            <a:r>
              <a:rPr lang="en-US" dirty="0" smtClean="0">
                <a:solidFill>
                  <a:schemeClr val="tx1"/>
                </a:solidFill>
              </a:rPr>
              <a:t>, asthma, insect, allergy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3 </a:t>
            </a:r>
            <a:r>
              <a:rPr lang="en-US" dirty="0" smtClean="0">
                <a:solidFill>
                  <a:schemeClr val="tx1"/>
                </a:solidFill>
              </a:rPr>
              <a:t>Spray</a:t>
            </a:r>
            <a:r>
              <a:rPr lang="en-US" dirty="0" smtClean="0">
                <a:solidFill>
                  <a:schemeClr val="tx1"/>
                </a:solidFill>
              </a:rPr>
              <a:t>, reduce, insect, bug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4 </a:t>
            </a:r>
            <a:r>
              <a:rPr lang="en-US" dirty="0" smtClean="0">
                <a:solidFill>
                  <a:schemeClr val="tx1"/>
                </a:solidFill>
              </a:rPr>
              <a:t>Spray</a:t>
            </a:r>
            <a:r>
              <a:rPr lang="en-US" dirty="0" smtClean="0">
                <a:solidFill>
                  <a:schemeClr val="tx1"/>
                </a:solidFill>
              </a:rPr>
              <a:t>, smoke, steam, smog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5 </a:t>
            </a:r>
            <a:r>
              <a:rPr lang="ru-RU" dirty="0" err="1" smtClean="0">
                <a:solidFill>
                  <a:schemeClr val="tx1"/>
                </a:solidFill>
              </a:rPr>
              <a:t>Indoors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air-conditioning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warm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dust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0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8572560" cy="13920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 Complete the </a:t>
            </a:r>
            <a:r>
              <a:rPr lang="en-US" b="1" dirty="0" smtClean="0"/>
              <a:t>text</a:t>
            </a:r>
            <a:r>
              <a:rPr lang="en-US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3100" dirty="0" smtClean="0"/>
              <a:t>required</a:t>
            </a:r>
            <a:r>
              <a:rPr lang="en-US" sz="3100" dirty="0" smtClean="0"/>
              <a:t>, smoke, paint, mould, reduce, pollutant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204865"/>
            <a:ext cx="8715404" cy="411021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manager is ____for this job.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I can see ____coming from the chimney.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We should ____the walls, they are faded.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If I have____ in my bathroom I will immediately get rid of it.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We need to ____the pollution of the sea.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The exhaust fumes are the main ____in this area.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0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26" y="-3651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354" y="953430"/>
            <a:ext cx="5013742" cy="1109985"/>
          </a:xfrm>
        </p:spPr>
        <p:txBody>
          <a:bodyPr/>
          <a:lstStyle/>
          <a:p>
            <a:r>
              <a:rPr lang="en-US" b="1" dirty="0" smtClean="0"/>
              <a:t>Quiz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80920" cy="338437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 Do you use water-based cleaning products to clean your house?</a:t>
            </a:r>
          </a:p>
          <a:p>
            <a:endParaRPr lang="en-US" sz="3600" dirty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. Yes, always  B. I try to  C. I didn’t check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Вероника Петровна\Desktop\10461798-lotus-pro-trigger-spr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4962" y="260648"/>
            <a:ext cx="1905000" cy="2495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253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651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4248472" cy="1584176"/>
          </a:xfrm>
        </p:spPr>
        <p:txBody>
          <a:bodyPr/>
          <a:lstStyle/>
          <a:p>
            <a:r>
              <a:rPr lang="en-US" b="1" dirty="0" smtClean="0"/>
              <a:t>Quiz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872068"/>
            <a:ext cx="7920880" cy="314921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 Do you clean your air-conditioning filter?</a:t>
            </a:r>
          </a:p>
          <a:p>
            <a:endParaRPr lang="en-US" sz="3600" dirty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 Yes  </a:t>
            </a: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B. Sometimes  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C. Where is it?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Вероника Петровна\Desktop\1389861319_kond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2411"/>
            <a:ext cx="3353162" cy="261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566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01415"/>
            <a:ext cx="4320480" cy="1109985"/>
          </a:xfrm>
        </p:spPr>
        <p:txBody>
          <a:bodyPr/>
          <a:lstStyle/>
          <a:p>
            <a:r>
              <a:rPr lang="en-US" b="1" dirty="0" smtClean="0"/>
              <a:t>Quiz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000372"/>
            <a:ext cx="8424936" cy="280908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4. Do you ever enjoy light meals that require little or no cooking like salads?</a:t>
            </a:r>
          </a:p>
          <a:p>
            <a:endParaRPr lang="en-US" sz="3600" dirty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 Often   B. Sometimes   C.  Not very often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Вероника Петровна\Desktop\pak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577290" cy="2591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947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4176464" cy="1512168"/>
          </a:xfrm>
        </p:spPr>
        <p:txBody>
          <a:bodyPr/>
          <a:lstStyle/>
          <a:p>
            <a:r>
              <a:rPr lang="en-US" b="1" dirty="0" smtClean="0"/>
              <a:t>Quiz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548590"/>
            <a:ext cx="8424936" cy="368872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5. Do you clean bedding and items used by your pets regularly?</a:t>
            </a:r>
          </a:p>
          <a:p>
            <a:endParaRPr lang="en-US" sz="3600" dirty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 </a:t>
            </a:r>
            <a:r>
              <a:rPr lang="en-US" sz="3600" b="1" dirty="0" smtClean="0">
                <a:solidFill>
                  <a:srgbClr val="FF0000"/>
                </a:solidFill>
              </a:rPr>
              <a:t>Yes, </a:t>
            </a:r>
            <a:r>
              <a:rPr lang="en-US" sz="3600" b="1" dirty="0" smtClean="0">
                <a:solidFill>
                  <a:srgbClr val="FF0000"/>
                </a:solidFill>
              </a:rPr>
              <a:t>often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en-US" sz="3600" b="1" dirty="0" smtClean="0">
                <a:solidFill>
                  <a:srgbClr val="FF0000"/>
                </a:solidFill>
              </a:rPr>
              <a:t>.  Sometimes   C</a:t>
            </a:r>
            <a:r>
              <a:rPr lang="en-US" sz="3600" b="1" dirty="0" smtClean="0">
                <a:solidFill>
                  <a:srgbClr val="FF0000"/>
                </a:solidFill>
              </a:rPr>
              <a:t>. No, never 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60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Вероника Петровна\Desktop\large-12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3071" y="-34549"/>
            <a:ext cx="9184321" cy="689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43174" y="2928934"/>
            <a:ext cx="3857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Air Pollution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48" y="142852"/>
            <a:ext cx="5072098" cy="2232248"/>
          </a:xfrm>
        </p:spPr>
        <p:txBody>
          <a:bodyPr>
            <a:normAutofit/>
          </a:bodyPr>
          <a:lstStyle/>
          <a:p>
            <a:r>
              <a:rPr lang="en-US" dirty="0" smtClean="0"/>
              <a:t>Going</a:t>
            </a:r>
            <a:r>
              <a:rPr lang="ru-RU" dirty="0" smtClean="0"/>
              <a:t> </a:t>
            </a:r>
            <a:r>
              <a:rPr lang="en-US" dirty="0" smtClean="0"/>
              <a:t>Green</a:t>
            </a:r>
            <a:r>
              <a:rPr lang="ru-RU" dirty="0" smtClean="0"/>
              <a:t> </a:t>
            </a:r>
            <a:r>
              <a:rPr lang="en-US" sz="6000" dirty="0" smtClean="0"/>
              <a:t>2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2699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Вероника Петровна\Desktop\large-12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0321" y="-34549"/>
            <a:ext cx="9184321" cy="689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7290" y="214290"/>
            <a:ext cx="6365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dirty="0" smtClean="0"/>
              <a:t>What is air pollution?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C:\Users\Вероника Петровна\Desktop\smart_pollu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928670"/>
            <a:ext cx="6500858" cy="45505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57158" y="5214950"/>
            <a:ext cx="8572559" cy="22775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dirty="0" smtClean="0"/>
              <a:t>What is the result of it</a:t>
            </a:r>
            <a:r>
              <a:rPr lang="en-US" sz="4400" b="1" dirty="0" smtClean="0"/>
              <a:t>?</a:t>
            </a:r>
            <a:endParaRPr lang="ru-RU" sz="4400" b="1" dirty="0" smtClean="0"/>
          </a:p>
          <a:p>
            <a:pPr algn="ctr"/>
            <a:r>
              <a:rPr lang="en-US" sz="4400" b="1" dirty="0" smtClean="0"/>
              <a:t>What causes air pollution</a:t>
            </a:r>
            <a:r>
              <a:rPr lang="ru-RU" sz="4400" b="1" dirty="0" smtClean="0"/>
              <a:t>?</a:t>
            </a:r>
            <a:endParaRPr lang="ru-RU" sz="4400" dirty="0" smtClean="0"/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9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What is air pollution?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132856"/>
            <a:ext cx="7920880" cy="43204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What causes it: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factories,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cars,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rubbish,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cleaning products,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insect sprays,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high temperatures,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fumes from cooking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/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cigarettes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paint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Вероника Петровна\Desktop\2048285469503116574aa9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7994" y="1628800"/>
            <a:ext cx="4140469" cy="381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990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7463"/>
            <a:ext cx="91868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56458"/>
            <a:ext cx="5688632" cy="1872208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Answer the questions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7992888" cy="432048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US" sz="3600" dirty="0" smtClean="0">
                <a:solidFill>
                  <a:srgbClr val="7030A0"/>
                </a:solidFill>
              </a:rPr>
              <a:t>What pollutes air indoors?</a:t>
            </a:r>
          </a:p>
          <a:p>
            <a:pPr marL="514350" indent="-514350" algn="l">
              <a:buAutoNum type="arabicPeriod"/>
            </a:pPr>
            <a:r>
              <a:rPr lang="en-US" sz="3600" dirty="0" smtClean="0">
                <a:solidFill>
                  <a:srgbClr val="7030A0"/>
                </a:solidFill>
              </a:rPr>
              <a:t>What happens if we don’t allow fresh air into our houses frequently?</a:t>
            </a:r>
          </a:p>
          <a:p>
            <a:pPr marL="514350" indent="-514350" algn="l">
              <a:buAutoNum type="arabicPeriod"/>
            </a:pPr>
            <a:r>
              <a:rPr lang="en-US" sz="3600" dirty="0" smtClean="0">
                <a:solidFill>
                  <a:srgbClr val="7030A0"/>
                </a:solidFill>
              </a:rPr>
              <a:t>What problems can stale air at home cause?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3314" name="Picture 2" descr="C:\Users\Вероника Петровна\Desktop\cr012k10-uf-consumer.polu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8640"/>
            <a:ext cx="2568030" cy="214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35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398</Words>
  <Application>Microsoft Office PowerPoint</Application>
  <PresentationFormat>Экран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Quiz</vt:lpstr>
      <vt:lpstr>Quiz</vt:lpstr>
      <vt:lpstr>Quiz</vt:lpstr>
      <vt:lpstr>Quiz</vt:lpstr>
      <vt:lpstr>Quiz</vt:lpstr>
      <vt:lpstr>Going Green 2</vt:lpstr>
      <vt:lpstr>Слайд 7</vt:lpstr>
      <vt:lpstr>What is air pollution?</vt:lpstr>
      <vt:lpstr>Answer the questions</vt:lpstr>
      <vt:lpstr>Explain the words by giving a definition, synonym, etc, trying to guess their meaning from the context without using a dictionary</vt:lpstr>
      <vt:lpstr>1 Match the words with their meanings  </vt:lpstr>
      <vt:lpstr>2 Cross the odd ONE out</vt:lpstr>
      <vt:lpstr>3 Complete the text  required, smoke, paint, mould, reduce, pollutant 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Going  Green  2</dc:title>
  <dc:creator>Вероника Петровна</dc:creator>
  <cp:lastModifiedBy>алек</cp:lastModifiedBy>
  <cp:revision>26</cp:revision>
  <dcterms:created xsi:type="dcterms:W3CDTF">2015-06-30T17:16:22Z</dcterms:created>
  <dcterms:modified xsi:type="dcterms:W3CDTF">2021-08-10T07:58:51Z</dcterms:modified>
</cp:coreProperties>
</file>